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0961A-D927-4502-A1AE-1C3916B2BC4D}" type="datetimeFigureOut">
              <a:rPr lang="it-IT" smtClean="0"/>
              <a:t>22/11/2016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88A9B-F56F-425C-B9EE-169C15A33F6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0961A-D927-4502-A1AE-1C3916B2BC4D}" type="datetimeFigureOut">
              <a:rPr lang="it-IT" smtClean="0"/>
              <a:t>22/11/2016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88A9B-F56F-425C-B9EE-169C15A33F6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0961A-D927-4502-A1AE-1C3916B2BC4D}" type="datetimeFigureOut">
              <a:rPr lang="it-IT" smtClean="0"/>
              <a:t>22/11/2016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88A9B-F56F-425C-B9EE-169C15A33F6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0961A-D927-4502-A1AE-1C3916B2BC4D}" type="datetimeFigureOut">
              <a:rPr lang="it-IT" smtClean="0"/>
              <a:t>22/11/2016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88A9B-F56F-425C-B9EE-169C15A33F6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0961A-D927-4502-A1AE-1C3916B2BC4D}" type="datetimeFigureOut">
              <a:rPr lang="it-IT" smtClean="0"/>
              <a:t>22/11/2016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88A9B-F56F-425C-B9EE-169C15A33F6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0961A-D927-4502-A1AE-1C3916B2BC4D}" type="datetimeFigureOut">
              <a:rPr lang="it-IT" smtClean="0"/>
              <a:t>22/11/2016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88A9B-F56F-425C-B9EE-169C15A33F6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0961A-D927-4502-A1AE-1C3916B2BC4D}" type="datetimeFigureOut">
              <a:rPr lang="it-IT" smtClean="0"/>
              <a:t>22/11/2016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88A9B-F56F-425C-B9EE-169C15A33F6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0961A-D927-4502-A1AE-1C3916B2BC4D}" type="datetimeFigureOut">
              <a:rPr lang="it-IT" smtClean="0"/>
              <a:t>22/11/2016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88A9B-F56F-425C-B9EE-169C15A33F6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0961A-D927-4502-A1AE-1C3916B2BC4D}" type="datetimeFigureOut">
              <a:rPr lang="it-IT" smtClean="0"/>
              <a:t>22/11/2016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88A9B-F56F-425C-B9EE-169C15A33F6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0961A-D927-4502-A1AE-1C3916B2BC4D}" type="datetimeFigureOut">
              <a:rPr lang="it-IT" smtClean="0"/>
              <a:t>22/11/2016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88A9B-F56F-425C-B9EE-169C15A33F6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0961A-D927-4502-A1AE-1C3916B2BC4D}" type="datetimeFigureOut">
              <a:rPr lang="it-IT" smtClean="0"/>
              <a:t>22/11/2016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88A9B-F56F-425C-B9EE-169C15A33F6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20961A-D927-4502-A1AE-1C3916B2BC4D}" type="datetimeFigureOut">
              <a:rPr lang="it-IT" smtClean="0"/>
              <a:t>22/11/2016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888A9B-F56F-425C-B9EE-169C15A33F68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683568" y="199674"/>
            <a:ext cx="792088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0975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Le parti</a:t>
            </a:r>
            <a:r>
              <a:rPr kumimoji="0" lang="it-IT" sz="24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e la procedura</a:t>
            </a:r>
            <a:endParaRPr kumimoji="0" lang="it-IT" sz="2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809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2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809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25.</a:t>
            </a:r>
            <a:r>
              <a:rPr kumimoji="0" lang="it-IT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 Il Presidente della Corte costituzionale, appena è pervenuta alla Corte l’ordinanza con la quale l’autorità giurisdizionale promuove il giudizio di legittimità costituzionale, ne dispone la pubblicazione nella </a:t>
            </a:r>
            <a:r>
              <a:rPr kumimoji="0" lang="it-IT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Gazzetta Ufficiale</a:t>
            </a:r>
            <a:r>
              <a:rPr kumimoji="0" lang="it-IT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 e, quando occorra, nel </a:t>
            </a:r>
            <a:r>
              <a:rPr kumimoji="0" lang="it-IT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Bollettino Ufficiale</a:t>
            </a:r>
            <a:r>
              <a:rPr kumimoji="0" lang="it-IT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 delle Regioni interessate (1).</a:t>
            </a:r>
            <a:endParaRPr kumimoji="0" lang="it-IT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Entro venti giorni dall’avvenuta notificazione della ordinanza, ai sensi dell’art. 23 (2), le parti possono esaminare gli atti depositati nella Cancelleria e presentare le loro deduzioni.</a:t>
            </a:r>
            <a:endParaRPr kumimoji="0" lang="it-IT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Entro lo stesso termine, il Presidente del Consiglio dei ministri ed il Presidente della Giunta regionale possono intervenire in giudizio e presentare le loro deduzioni. (legge 87/1953).</a:t>
            </a: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539552" y="19945"/>
            <a:ext cx="8136904" cy="69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0975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Le parti</a:t>
            </a:r>
            <a:r>
              <a:rPr kumimoji="0" lang="it-IT" sz="24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e la procedura</a:t>
            </a:r>
            <a:endParaRPr kumimoji="0" lang="it-IT" sz="2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809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2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r>
              <a:rPr lang="it-IT" b="1" dirty="0"/>
              <a:t>3. </a:t>
            </a:r>
            <a:r>
              <a:rPr lang="it-IT" i="1" dirty="0"/>
              <a:t>Costituzione delle parti.- </a:t>
            </a:r>
            <a:r>
              <a:rPr lang="it-IT" dirty="0"/>
              <a:t>1. La </a:t>
            </a:r>
            <a:r>
              <a:rPr lang="it-IT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costituzione delle parti </a:t>
            </a:r>
            <a:r>
              <a:rPr lang="it-IT" dirty="0"/>
              <a:t>nel giudizio davanti alla Corte ha luogo nel termine di venti giorni dalla pubblicazione dell’ordinanza nella </a:t>
            </a:r>
            <a:r>
              <a:rPr lang="it-IT" i="1" dirty="0"/>
              <a:t>Gazzetta Ufficiale</a:t>
            </a:r>
            <a:r>
              <a:rPr lang="it-IT" dirty="0"/>
              <a:t>, mediante deposito in cancelleria della procura speciale, con la elezione del domicilio, e delle deduzioni comprensive delle conclusioni. La procura può essere apposta in calce o a margine dell’originale delle deduzioni con la sottoscrizione della parte, certificata autografa dal difensore. Nello stesso termine possono essere prodotti nuovi documenti relativi al giudizio di legittimità costituzionale.</a:t>
            </a:r>
          </a:p>
          <a:p>
            <a:r>
              <a:rPr lang="it-IT" b="1" dirty="0"/>
              <a:t> </a:t>
            </a:r>
            <a:endParaRPr lang="it-IT" dirty="0"/>
          </a:p>
          <a:p>
            <a:r>
              <a:rPr lang="it-IT" b="1" dirty="0"/>
              <a:t>4. </a:t>
            </a:r>
            <a:r>
              <a:rPr lang="it-IT" i="1" dirty="0"/>
              <a:t>Interventi in giudizio. - </a:t>
            </a:r>
            <a:r>
              <a:rPr lang="it-IT" dirty="0"/>
              <a:t>1. </a:t>
            </a:r>
            <a:r>
              <a:rPr lang="it-IT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L’intervento in giudizio del Presidente del Consiglio </a:t>
            </a:r>
            <a:r>
              <a:rPr lang="it-IT" dirty="0"/>
              <a:t>dei ministri ha luogo con il deposito delle deduzioni, comprensive delle conclusioni, sottoscritte dall’Avvocato generale dello Stato o da un suo sostituto</a:t>
            </a:r>
            <a:r>
              <a:rPr lang="it-IT" dirty="0" smtClean="0"/>
              <a:t>....</a:t>
            </a:r>
            <a:endParaRPr lang="it-IT" dirty="0"/>
          </a:p>
          <a:p>
            <a:r>
              <a:rPr lang="it-IT" dirty="0"/>
              <a:t>3. Eventuali interventi di </a:t>
            </a:r>
            <a:r>
              <a:rPr lang="it-IT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altri soggetti</a:t>
            </a:r>
            <a:r>
              <a:rPr lang="it-IT" dirty="0"/>
              <a:t>, ferma la competenza della Corte a decidere sulla loro ammissibilità, devono aver luogo con le modalità di cui al comma precedente.</a:t>
            </a:r>
          </a:p>
          <a:p>
            <a:r>
              <a:rPr lang="it-IT" dirty="0"/>
              <a:t>4. L’atto di intervento di cui ai commi precedenti deve essere depositato non oltre venti giorni dalla pubblicazione nella </a:t>
            </a:r>
            <a:r>
              <a:rPr lang="it-IT" i="1" dirty="0"/>
              <a:t>Gazzetta Ufficiale </a:t>
            </a:r>
            <a:r>
              <a:rPr lang="it-IT" dirty="0"/>
              <a:t>dell’atto introduttivo del giudizio.</a:t>
            </a:r>
          </a:p>
          <a:p>
            <a:r>
              <a:rPr lang="it-IT" dirty="0"/>
              <a:t>5. Il cancelliere dà comunicazione dell’intervento alle parti costituite</a:t>
            </a:r>
            <a:r>
              <a:rPr lang="it-IT" dirty="0" smtClean="0"/>
              <a:t>.</a:t>
            </a:r>
          </a:p>
          <a:p>
            <a:endParaRPr lang="it-IT" dirty="0"/>
          </a:p>
          <a:p>
            <a:r>
              <a:rPr lang="it-IT" dirty="0" smtClean="0"/>
              <a:t>(</a:t>
            </a:r>
            <a:r>
              <a:rPr lang="it-IT" b="1" dirty="0" smtClean="0"/>
              <a:t>Corte </a:t>
            </a:r>
            <a:r>
              <a:rPr lang="it-IT" b="1" dirty="0"/>
              <a:t>costituzionale- Delibera 7 ottobre </a:t>
            </a:r>
            <a:r>
              <a:rPr lang="it-IT" b="1" cap="all" dirty="0"/>
              <a:t>2008 - </a:t>
            </a:r>
            <a:r>
              <a:rPr lang="it-IT" b="1" i="1" cap="all" dirty="0"/>
              <a:t>N</a:t>
            </a:r>
            <a:r>
              <a:rPr lang="it-IT" b="1" i="1" dirty="0"/>
              <a:t>orme integrative per i giudizi davanti alla Corte </a:t>
            </a:r>
            <a:r>
              <a:rPr lang="it-IT" b="1" i="1" dirty="0" smtClean="0"/>
              <a:t>costituzionale</a:t>
            </a:r>
            <a:r>
              <a:rPr lang="it-IT" b="1" dirty="0" smtClean="0"/>
              <a:t>)</a:t>
            </a:r>
            <a:endParaRPr lang="it-IT" dirty="0"/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14</Words>
  <Application>Microsoft Office PowerPoint</Application>
  <PresentationFormat>Presentazione su schermo (4:3)</PresentationFormat>
  <Paragraphs>15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Tema di Office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roberto bin</dc:creator>
  <cp:lastModifiedBy>roberto bin</cp:lastModifiedBy>
  <cp:revision>2</cp:revision>
  <dcterms:created xsi:type="dcterms:W3CDTF">2012-11-19T14:50:20Z</dcterms:created>
  <dcterms:modified xsi:type="dcterms:W3CDTF">2016-11-22T09:50:48Z</dcterms:modified>
</cp:coreProperties>
</file>